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2" d="100"/>
          <a:sy n="92" d="100"/>
        </p:scale>
        <p:origin x="65" y="1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CA84-4A00-E492-1447-C1C510C33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9D5C0-9981-1F3E-D32F-33AEC8EEC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96C0-8365-E638-7FE3-E38F8BEBB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FC1F2-9FC3-C92C-8AD6-4D408AB90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F128B-D225-15C8-F2EA-53CA260C8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02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0F1D-9D10-1455-9C09-63AA00B2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EE018-0DCA-53FD-B347-37345B80D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97FB9-6F3C-A131-4A09-0AFB44B6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FA185-D424-8B6B-7683-D0FAE90B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0CF93-02B7-EF17-5418-C48FBBD2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333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29DBF-C01E-EB9A-7617-36893133C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5397E-EBC3-26A1-E312-17E343B56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A6B18-395A-7DED-69B0-D258D4642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F650A-F27D-E26C-B121-3AA47E55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90407-3543-E63D-1516-5C976306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10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AA5D2-4843-81EE-C148-536DCF0B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840F3-89C9-4916-8556-D5830BC6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592AF-F9DB-08DA-795D-AA6BEC77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ADEB0-6AF6-DCE9-F83C-D720C34A7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6709D-F549-1CC8-B3DB-6C0E2423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25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A1CE-1B47-BD23-CBE0-9371113B4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121D7-8D37-DDAF-2F62-7F64978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75B31-5CB6-7F9F-4F14-257E48C8A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1EF6-22FC-334D-4776-35A6071E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832C8-B943-1ECE-2A4C-CFF39B11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077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31AB-32B5-8158-90BA-8084760AA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D40EC-0234-77B9-A740-2897D3DEB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6FF0D-DC50-D58C-1B29-C30E70127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C6F0E-0B76-1431-8804-A00E3D9BD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49486-9EE9-4AAE-CDD2-B69804D5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BACC0-28FF-6047-6F96-46F1A4E0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75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5AC0-F01A-9B52-3A13-8D331864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5A94A-6421-669B-8101-AF8529401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7D3D9-125C-4383-BAAC-9DF70BA15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6251B-F9E0-1A27-C6DB-7A9FEE238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D8C34-9DEA-71C0-B03B-3085D68811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B19BF-A610-BEF6-CE3A-17A9C764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0AFA2F-2827-6B64-6E0A-2D932DFC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F850C-439B-A530-DECB-BCCAA2F4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4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11BBD-A656-FD10-8F4C-A33AC20FB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261DA-DCD8-89EC-D425-2140E4B37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82105-3938-7754-96BB-EE48CD84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C8109-E578-28B9-3C88-45095616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52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9FF745-8247-FA4B-B3AE-8470FEB2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52D7F-E571-3AE7-0E7B-548EB794F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43F60-1B94-6094-AABA-370E6DB3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74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D506-CE86-17F9-8C37-159364D9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57EB-3828-EEC4-5402-0A21AB339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3D14E-B10C-2576-328E-B485D3122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FA9AE-C23E-5FC8-4FA5-A10A4E2B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950CB-B4D7-8659-5DE7-D9F45B1D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8E73-7C16-4587-A8ED-EEBA2631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68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3625-41B3-CDBF-E035-646B2BA1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78539E-34EA-9F8C-B465-C75F6F676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7DAE9-B207-AFB8-0A3E-C00D01F94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FCF7E-6132-77E5-4B37-5F023C6A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35E22-55D8-1540-9313-39734141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7E672-6FE0-B251-A498-0CEF54FD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94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5EE917-8169-2C83-471F-225C65AC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B0DBE-9661-BAE4-30EB-2C0C35EE7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BF916-2169-E79A-BC77-5C49CFF69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CACD1-A21D-4AEA-854F-ADDAB8B61DA7}" type="datetimeFigureOut">
              <a:rPr lang="en-IN" smtClean="0"/>
              <a:t>07-01-2024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2CD78-110D-5B08-DA86-B67F575D3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0896A-ACB8-46AC-5A69-C7972631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6F2AB-24E9-4C34-BBF4-C4D91D814A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0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8F0E8-C60D-DCFF-B9D5-191A68907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5566"/>
            <a:ext cx="9144000" cy="909267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Goudy Old Style" panose="02020502050305020303" pitchFamily="18" charset="0"/>
              </a:rPr>
              <a:t>Topic : Restaurant management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7B7C0-5327-5C3A-4C77-A0F518A27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79766"/>
            <a:ext cx="9144000" cy="2378034"/>
          </a:xfrm>
        </p:spPr>
        <p:txBody>
          <a:bodyPr>
            <a:normAutofit/>
          </a:bodyPr>
          <a:lstStyle/>
          <a:p>
            <a:pPr algn="l"/>
            <a:r>
              <a:rPr lang="en-IN" b="1" dirty="0">
                <a:latin typeface="Goudy Old Style" panose="02020502050305020303" pitchFamily="18" charset="0"/>
              </a:rPr>
              <a:t>Team Members :</a:t>
            </a:r>
          </a:p>
          <a:p>
            <a:pPr algn="l"/>
            <a:r>
              <a:rPr lang="en-IN" b="1" dirty="0">
                <a:latin typeface="Goudy Old Style" panose="02020502050305020303" pitchFamily="18" charset="0"/>
              </a:rPr>
              <a:t>Kushal Upadhyay</a:t>
            </a:r>
          </a:p>
          <a:p>
            <a:pPr algn="l"/>
            <a:r>
              <a:rPr lang="en-IN" b="1" dirty="0">
                <a:latin typeface="Goudy Old Style" panose="02020502050305020303" pitchFamily="18" charset="0"/>
              </a:rPr>
              <a:t>Dhruv Dave</a:t>
            </a:r>
          </a:p>
          <a:p>
            <a:pPr algn="l"/>
            <a:r>
              <a:rPr lang="en-IN" b="1" dirty="0">
                <a:latin typeface="Goudy Old Style" panose="02020502050305020303" pitchFamily="18" charset="0"/>
              </a:rPr>
              <a:t>Jeel Shah</a:t>
            </a:r>
          </a:p>
          <a:p>
            <a:pPr algn="l"/>
            <a:r>
              <a:rPr lang="en-IN" b="1" dirty="0" err="1">
                <a:latin typeface="Goudy Old Style" panose="02020502050305020303" pitchFamily="18" charset="0"/>
              </a:rPr>
              <a:t>Yugant</a:t>
            </a:r>
            <a:r>
              <a:rPr lang="en-IN" b="1" dirty="0">
                <a:latin typeface="Goudy Old Style" panose="02020502050305020303" pitchFamily="18" charset="0"/>
              </a:rPr>
              <a:t> Trivedi</a:t>
            </a:r>
          </a:p>
        </p:txBody>
      </p:sp>
    </p:spTree>
    <p:extLst>
      <p:ext uri="{BB962C8B-B14F-4D97-AF65-F5344CB8AC3E}">
        <p14:creationId xmlns:p14="http://schemas.microsoft.com/office/powerpoint/2010/main" val="364155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9DF6-B869-0864-D0A6-23F2558B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Goudy Old Style" panose="02020502050305020303" pitchFamily="18" charset="0"/>
              </a:rPr>
              <a:t>Login Page: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432EBC-6AF3-17BA-DFE7-6665E46CE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6643" y="1825625"/>
            <a:ext cx="4578713" cy="4351338"/>
          </a:xfrm>
        </p:spPr>
      </p:pic>
    </p:spTree>
    <p:extLst>
      <p:ext uri="{BB962C8B-B14F-4D97-AF65-F5344CB8AC3E}">
        <p14:creationId xmlns:p14="http://schemas.microsoft.com/office/powerpoint/2010/main" val="59384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B148-5654-441A-63E4-DC253838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Goudy Old Style" panose="02020502050305020303" pitchFamily="18" charset="0"/>
              </a:rPr>
              <a:t>Sign Up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FE5672-F19C-5E01-24C9-6767F4D98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331" y="1825625"/>
            <a:ext cx="3051337" cy="4351338"/>
          </a:xfrm>
        </p:spPr>
      </p:pic>
    </p:spTree>
    <p:extLst>
      <p:ext uri="{BB962C8B-B14F-4D97-AF65-F5344CB8AC3E}">
        <p14:creationId xmlns:p14="http://schemas.microsoft.com/office/powerpoint/2010/main" val="231518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7B43-8C1A-79D1-872C-09FCF249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014"/>
            <a:ext cx="10515600" cy="1325563"/>
          </a:xfrm>
        </p:spPr>
        <p:txBody>
          <a:bodyPr/>
          <a:lstStyle/>
          <a:p>
            <a:r>
              <a:rPr lang="en-IN" dirty="0">
                <a:latin typeface="Goudy Old Style" panose="02020502050305020303" pitchFamily="18" charset="0"/>
              </a:rPr>
              <a:t>Table Booking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54DBB8-405E-2145-CE3A-4B4B75B1C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535" y="2394383"/>
            <a:ext cx="4390553" cy="31276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160AC7-DC65-64A7-3283-789D86973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94383"/>
            <a:ext cx="4899880" cy="321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90A5-0306-D57E-F24A-D6C704AF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Goudy Old Style" panose="02020502050305020303" pitchFamily="18" charset="0"/>
              </a:rPr>
              <a:t>Add Restaurant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14E38-4664-7953-E9B6-C1F6AF565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339" y="1825625"/>
            <a:ext cx="4677322" cy="4351338"/>
          </a:xfrm>
        </p:spPr>
      </p:pic>
    </p:spTree>
    <p:extLst>
      <p:ext uri="{BB962C8B-B14F-4D97-AF65-F5344CB8AC3E}">
        <p14:creationId xmlns:p14="http://schemas.microsoft.com/office/powerpoint/2010/main" val="279352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EF382-C678-0EB5-BFFB-6B1AB9F2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73" y="365125"/>
            <a:ext cx="10674927" cy="1325563"/>
          </a:xfrm>
        </p:spPr>
        <p:txBody>
          <a:bodyPr/>
          <a:lstStyle/>
          <a:p>
            <a:r>
              <a:rPr lang="en-IN" dirty="0">
                <a:latin typeface="Goudy Old Style" panose="02020502050305020303" pitchFamily="18" charset="0"/>
              </a:rPr>
              <a:t>Menu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7A66E0-01D4-4A2E-843B-0EB601569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873" y="1685959"/>
            <a:ext cx="283896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3F2B2-560E-D274-6D27-2027F2053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62" y="1693051"/>
            <a:ext cx="2772276" cy="4351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29D7E-B8DF-4C7B-FA9E-4B76700DA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164" y="1690688"/>
            <a:ext cx="2868085" cy="43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B1C3-AC3C-214F-5B1A-D2F4D6BE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78" y="29005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latin typeface="Goudy Old Style" panose="02020502050305020303" pitchFamily="18" charset="0"/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2142202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Goudy Old Style</vt:lpstr>
      <vt:lpstr>Office Theme</vt:lpstr>
      <vt:lpstr>Topic : Restaurant management system </vt:lpstr>
      <vt:lpstr>Login Page:</vt:lpstr>
      <vt:lpstr>Sign Up Page:</vt:lpstr>
      <vt:lpstr>Table Booking Page:</vt:lpstr>
      <vt:lpstr>Add Restaurant Page:</vt:lpstr>
      <vt:lpstr>Menu Page: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: Restaurant management system </dc:title>
  <dc:creator>Dhruv Dave</dc:creator>
  <cp:lastModifiedBy>Dhruv Dave</cp:lastModifiedBy>
  <cp:revision>1</cp:revision>
  <dcterms:created xsi:type="dcterms:W3CDTF">2024-01-07T10:52:51Z</dcterms:created>
  <dcterms:modified xsi:type="dcterms:W3CDTF">2024-01-07T10:53:06Z</dcterms:modified>
</cp:coreProperties>
</file>